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70" r:id="rId4"/>
    <p:sldId id="269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 autoAdjust="0"/>
  </p:normalViewPr>
  <p:slideViewPr>
    <p:cSldViewPr>
      <p:cViewPr>
        <p:scale>
          <a:sx n="100" d="100"/>
          <a:sy n="100" d="100"/>
        </p:scale>
        <p:origin x="-13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26D025-DFA8-464D-B049-984E12B12F7C}" type="datetimeFigureOut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A2682F-7B09-4375-9B56-598CA140E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0102-C44D-4693-B19C-39861E0289D1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F2AA-78D5-415E-9134-3AC6CF1FF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DAFE-F1DD-458E-8D84-18B12E9FEFC0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6235-CC6F-4210-869A-79613B72B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420D-7E81-44D6-A530-76B4A5FF29E1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F12E-DC73-4A9B-8876-8671EBEA9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3DE-F4A4-4223-9899-0F89FD59C37A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F36-0C95-4569-BB68-D277E83DD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E4CC-7ACA-4DF7-8D09-9530480F0E67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43A0-7F00-4754-A4CE-D70C986AD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27A7-63E5-4D2E-94D5-57F3C29A0C76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1F17-EFFE-450F-8406-92236DEBC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3EAB-FFAE-4D05-A155-0C9FF5A84A61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7A2B-6ECB-4343-BC7C-C419ADF0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4C9D-CC13-4B8C-9E6B-3248C15B1034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A11E-AB94-4DEE-B672-7176340FB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6489-252F-4C69-8616-4F97391105A9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73C0-8C71-4162-9BE3-E964146B0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9B3A-0482-49DD-AD80-2DA7A6B24439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29FB-8C90-4AA7-9F50-3A456AE07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63B3-A05C-4BE9-B8CF-601E00FF6923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B662-8E79-4C13-B826-9B33D2EAF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955734-20B1-4F63-B577-636D06C408A1}" type="datetime1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60B1EB-FF65-4B29-82FE-518D982EB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2971800"/>
            <a:ext cx="9144000" cy="2057400"/>
          </a:xfrm>
        </p:spPr>
        <p:txBody>
          <a:bodyPr/>
          <a:lstStyle/>
          <a:p>
            <a:pPr eaLnBrk="1" hangingPunct="1"/>
            <a:r>
              <a:rPr lang="en-US" smtClean="0">
                <a:latin typeface="Nyala" pitchFamily="2" charset="0"/>
              </a:rPr>
              <a:t>M Resort Overview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September 29, 2010</a:t>
            </a:r>
            <a:endParaRPr lang="en-US" sz="320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0421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029200"/>
            <a:ext cx="2286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Property Summary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8305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Opened in March 2009 at a cost of approximately $1 billion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Sits on 90 acres approximately 10 miles south of the Las Vegas Strip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1,900 slots, 64 tables, 14 poker tables, race &amp; sports book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390 hotel rooms – including suites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Steakhouse, fine dining, buffet, pastry shop and deli plus six bars &amp; lounges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Spa &amp; salon, pool, parking garage, 60,000 sq ft conference space &amp; ballroom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 Approximately 1,200 full time equivalent employees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7FBCA-B1A1-4007-A1A5-07988AE20D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smtClean="0"/>
              <a:t>Pool Area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4105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seejanefly.com/sites/default/files/checklists/M-Resort-Poolview-Canopy-Day-Beds.jpg?1268770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909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www.pokernews.com/files/cnt/4a5229ef56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048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http://media.lasvegassun.com/media/img/places/M_t655.jpg?23d0d85dc3029222a8299eec08aff692318f48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24000"/>
            <a:ext cx="389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6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0ACB9-1A02-4EA3-91EE-AF50E1D06F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foxnews.com/images/519321/0_61_resort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09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4000" smtClean="0"/>
              <a:t>Hotel and Lobby</a:t>
            </a:r>
          </a:p>
        </p:txBody>
      </p:sp>
      <p:pic>
        <p:nvPicPr>
          <p:cNvPr id="6148" name="Picture 4" descr="http://t1.gstatic.com/images?q=tbn:DIFBGDBy3mSijM:http://extimages2.living.net/ImagesHomeProd6/FL/idx/photos/miamibeaches/47/M1375249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2667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6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FF849-EBB7-461F-BF29-3121137479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151" name="Picture 6" descr="http://www.casinocitytimes.com/sharedImages/articles/250_M_Resort_Lob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0"/>
            <a:ext cx="2381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image.pegs.com/content/H/H85/H854/H854Q/Lobby_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828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Food and Beverage</a:t>
            </a:r>
          </a:p>
        </p:txBody>
      </p:sp>
      <p:pic>
        <p:nvPicPr>
          <p:cNvPr id="7171" name="Picture 8" descr="http://blog.vegas.com/wp-content/uploads/cache/6672_NpAdvH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038600"/>
            <a:ext cx="5257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http://www.lasvegascritics.com/sites/default/files/hostile-grape-wine-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2875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143000"/>
            <a:ext cx="4105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://t2.gstatic.com/images?q=tbn:dZA2PIQGbsGoaM:http://www.celebritychefconnection.com/Ravello%20Entertainment%20Lounge%20.jpg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0"/>
            <a:ext cx="33004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6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B2375-6DDB-42F9-85CD-2694FBD9C8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177" name="Picture 2" descr="http://m.travelpn.com/images/henderson/hotel/0/087973/Lobby_F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505200"/>
            <a:ext cx="36607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Gaming Spaces</a:t>
            </a:r>
          </a:p>
        </p:txBody>
      </p:sp>
      <p:pic>
        <p:nvPicPr>
          <p:cNvPr id="8195" name="Picture 10" descr="http://www.raymond-co.com/upload/images/M-Resort-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5905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http://photos.lasvegassun.com/media/img/photos/2009/02/24/scaled.0227_met_marnell019_t653.jpg?214bc4f9d9bd7c08c7d0f6599bb3328710e01e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40386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ttp://living-las-vegas.com/wp-content/uploads/The-M-Resort-Sportsbook-750dp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3200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 descr="http://farm3.static.flickr.com/2749/4136917009_097cc895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91000"/>
            <a:ext cx="327818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6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4B62A-5C2A-4038-81BE-E9F58B96AB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13750</TotalTime>
  <Words>110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 Resort Overview September 29, 2010</vt:lpstr>
      <vt:lpstr>Slide 2</vt:lpstr>
      <vt:lpstr>Pool Area</vt:lpstr>
      <vt:lpstr>Hotel and Lobby</vt:lpstr>
      <vt:lpstr>Food and Beverage</vt:lpstr>
      <vt:lpstr>Gaming Spaces</vt:lpstr>
    </vt:vector>
  </TitlesOfParts>
  <Company>Penn National Gaming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walterb</dc:creator>
  <cp:lastModifiedBy>baldaccj</cp:lastModifiedBy>
  <cp:revision>757</cp:revision>
  <dcterms:created xsi:type="dcterms:W3CDTF">2010-04-22T15:56:03Z</dcterms:created>
  <dcterms:modified xsi:type="dcterms:W3CDTF">2014-06-09T16:19:09Z</dcterms:modified>
</cp:coreProperties>
</file>